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26"/>
  </p:notesMasterIdLst>
  <p:sldIdLst>
    <p:sldId id="256" r:id="rId2"/>
    <p:sldId id="282" r:id="rId3"/>
    <p:sldId id="257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58" r:id="rId18"/>
    <p:sldId id="260" r:id="rId19"/>
    <p:sldId id="262" r:id="rId20"/>
    <p:sldId id="263" r:id="rId21"/>
    <p:sldId id="267" r:id="rId22"/>
    <p:sldId id="264" r:id="rId23"/>
    <p:sldId id="265" r:id="rId24"/>
    <p:sldId id="266" r:id="rId2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E0E8C-B6AA-4402-86F9-1600CF859D65}" type="datetimeFigureOut">
              <a:rPr lang="de-CH" smtClean="0"/>
              <a:t>27.01.2016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6CE3C-3774-4178-B054-C12FF18A1E8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1389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6CE3C-3774-4178-B054-C12FF18A1E8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851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005E-BCF6-41A5-8505-92788C296880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513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4311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4167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9392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37816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14165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34096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EF1-F174-4A12-A56D-24C25A6988BF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0339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0597-2B72-471F-AE71-0F8354E11ACB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201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D003-4C13-49B2-BA84-F1FE669A004B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372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F0F8-26CE-43D5-8CE0-336A025A0FFB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794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045A-249C-43C2-822A-D71C15C79D2A}" type="datetime1">
              <a:rPr lang="de-CH" smtClean="0"/>
              <a:t>27.01.2016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51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E9B7-1F80-4856-9A6B-70FF86B9756A}" type="datetime1">
              <a:rPr lang="de-CH" smtClean="0"/>
              <a:t>27.01.2016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36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D196-2D5F-48F4-9D9A-67F050BD0784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9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4F8E-F2F8-4D13-B37C-05DFB2EE0CCF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269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4E01-5D79-45EB-9823-863D5297291D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39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29A0-7291-47BF-9CE2-55AC1C134F57}" type="datetime1">
              <a:rPr lang="de-CH" smtClean="0"/>
              <a:t>27.01.2016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190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8137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GüselStar</a:t>
            </a:r>
            <a:r>
              <a:rPr lang="de-CH" dirty="0" smtClean="0"/>
              <a:t> XXI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Team 39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7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Antrieb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39" y="2459478"/>
            <a:ext cx="3162730" cy="31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Antrieb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97" y="1709285"/>
            <a:ext cx="7412606" cy="34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Energieversorgung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06" y="2375454"/>
            <a:ext cx="6672788" cy="36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110578"/>
            <a:ext cx="6858000" cy="2285147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Präzision</a:t>
            </a:r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 +/- 1 cm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Grosse Distanz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«Grosser Winkel»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Für Rechtsvortritt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43" y="2821015"/>
            <a:ext cx="2207143" cy="2207143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84710" y="408796"/>
            <a:ext cx="7055380" cy="809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7">
              <a:spcBef>
                <a:spcPct val="0"/>
              </a:spcBef>
              <a:buNone/>
              <a:defRPr sz="4200" b="0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/>
              <a:t>Sensoren: Ultraschallsensor</a:t>
            </a:r>
          </a:p>
        </p:txBody>
      </p:sp>
    </p:spTree>
    <p:extLst>
      <p:ext uri="{BB962C8B-B14F-4D97-AF65-F5344CB8AC3E}">
        <p14:creationId xmlns:p14="http://schemas.microsoft.com/office/powerpoint/2010/main" val="34092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90630" y="482698"/>
            <a:ext cx="6858000" cy="744780"/>
          </a:xfrm>
        </p:spPr>
        <p:txBody>
          <a:bodyPr>
            <a:normAutofit fontScale="90000"/>
          </a:bodyPr>
          <a:lstStyle/>
          <a:p>
            <a:r>
              <a:rPr lang="de-CH" sz="4700" dirty="0"/>
              <a:t>Sensoren</a:t>
            </a:r>
            <a:r>
              <a:rPr lang="de-CH" sz="4700" dirty="0" smtClean="0"/>
              <a:t>: Reflexkoppler</a:t>
            </a:r>
            <a:endParaRPr lang="en-GB" sz="47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110578"/>
            <a:ext cx="6858000" cy="2285147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Begrenzte Distanz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«</a:t>
            </a:r>
            <a:r>
              <a:rPr lang="de-CH" dirty="0" err="1" smtClean="0">
                <a:solidFill>
                  <a:schemeClr val="bg2">
                    <a:lumMod val="25000"/>
                  </a:schemeClr>
                </a:solidFill>
              </a:rPr>
              <a:t>KleinerWinkel</a:t>
            </a: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»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Für Containererkennung</a:t>
            </a:r>
          </a:p>
        </p:txBody>
      </p:sp>
      <p:pic>
        <p:nvPicPr>
          <p:cNvPr id="1026" name="Picture 2" descr="https://www.conrad.de/medias/global/ce/3000_3999/3800/3880/3888/184241_BB_00_FB.EPS_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12" y="2531229"/>
            <a:ext cx="2282588" cy="22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95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Sensoren: </a:t>
            </a:r>
            <a:r>
              <a:rPr lang="de-CH" dirty="0" err="1" smtClean="0"/>
              <a:t>Flexsensor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2705" y="3532466"/>
            <a:ext cx="5748296" cy="209541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Für Fahrbahnerkennung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Widerstand ändert bei Biegung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61" y="1912716"/>
            <a:ext cx="6798489" cy="15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Microcontroller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46" y="1853248"/>
            <a:ext cx="4260112" cy="340414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69" y="1457865"/>
            <a:ext cx="2794656" cy="39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Raspberry</a:t>
            </a:r>
            <a:r>
              <a:rPr lang="de-CH" dirty="0" smtClean="0"/>
              <a:t> Pi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9" y="2086185"/>
            <a:ext cx="4025882" cy="2685630"/>
          </a:xfrm>
        </p:spPr>
      </p:pic>
    </p:spTree>
    <p:extLst>
      <p:ext uri="{BB962C8B-B14F-4D97-AF65-F5344CB8AC3E}">
        <p14:creationId xmlns:p14="http://schemas.microsoft.com/office/powerpoint/2010/main" val="1225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Prozesse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t="25631" r="5393" b="13455"/>
          <a:stretch/>
        </p:blipFill>
        <p:spPr>
          <a:xfrm>
            <a:off x="3120246" y="333555"/>
            <a:ext cx="4427508" cy="3336314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23" y="3940824"/>
            <a:ext cx="1986667" cy="14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69" y="3940824"/>
            <a:ext cx="1920000" cy="144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44" y="3940824"/>
            <a:ext cx="1920000" cy="144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497099" y="5380824"/>
            <a:ext cx="217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Objekterkennung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62970" y="5380824"/>
            <a:ext cx="2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Fahrbahnerkennung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069392" y="5380824"/>
            <a:ext cx="18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Bilderzeugung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t="1175" b="3376"/>
          <a:stretch/>
        </p:blipFill>
        <p:spPr>
          <a:xfrm>
            <a:off x="1125735" y="1337931"/>
            <a:ext cx="5689134" cy="44446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20" y="1217161"/>
            <a:ext cx="2900970" cy="2175728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Fahrbahnerkennung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59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t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025" y="1541463"/>
            <a:ext cx="6711950" cy="3775075"/>
          </a:xfrm>
        </p:spPr>
      </p:pic>
    </p:spTree>
    <p:extLst>
      <p:ext uri="{BB962C8B-B14F-4D97-AF65-F5344CB8AC3E}">
        <p14:creationId xmlns:p14="http://schemas.microsoft.com/office/powerpoint/2010/main" val="5484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25328" r="14721" b="47740"/>
          <a:stretch/>
        </p:blipFill>
        <p:spPr>
          <a:xfrm>
            <a:off x="923026" y="3131732"/>
            <a:ext cx="3845191" cy="19319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8" t="-25997" r="-304" b="35850"/>
          <a:stretch/>
        </p:blipFill>
        <p:spPr>
          <a:xfrm>
            <a:off x="5635292" y="2284557"/>
            <a:ext cx="2821197" cy="370935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73" y="1293407"/>
            <a:ext cx="1895616" cy="18383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60" y="1425965"/>
            <a:ext cx="1209675" cy="12858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Objekterkennung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41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11477" r="1826" b="10607"/>
          <a:stretch/>
        </p:blipFill>
        <p:spPr>
          <a:xfrm>
            <a:off x="2135038" y="1549605"/>
            <a:ext cx="4873925" cy="20488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04"/>
          <a:stretch/>
        </p:blipFill>
        <p:spPr>
          <a:xfrm>
            <a:off x="1975449" y="3900493"/>
            <a:ext cx="5193101" cy="204826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Rechtsvortritt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47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Funktionierendes Fahrzeug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8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Abschliessende Worte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51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02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dirty="0" smtClean="0"/>
              <a:t>Übersicht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 smtClean="0"/>
              <a:t>Maschinenbau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 smtClean="0"/>
              <a:t>Elektrotechnik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 smtClean="0"/>
              <a:t>Informatik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4" y="759752"/>
            <a:ext cx="6935746" cy="4718471"/>
          </a:xfrm>
        </p:spPr>
      </p:pic>
    </p:spTree>
    <p:extLst>
      <p:ext uri="{BB962C8B-B14F-4D97-AF65-F5344CB8AC3E}">
        <p14:creationId xmlns:p14="http://schemas.microsoft.com/office/powerpoint/2010/main" val="283220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94" y="3910162"/>
            <a:ext cx="6220639" cy="2238934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7437" r="4128" b="2314"/>
          <a:stretch/>
        </p:blipFill>
        <p:spPr>
          <a:xfrm>
            <a:off x="3217652" y="1167623"/>
            <a:ext cx="5011947" cy="321490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Chassis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917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Lenkung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86" y="332129"/>
            <a:ext cx="3318804" cy="3042237"/>
          </a:xfrm>
          <a:prstGeom prst="rect">
            <a:avLst/>
          </a:prstGeom>
        </p:spPr>
      </p:pic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8" y="3562709"/>
            <a:ext cx="8130535" cy="2352435"/>
          </a:xfrm>
        </p:spPr>
      </p:pic>
    </p:spTree>
    <p:extLst>
      <p:ext uri="{BB962C8B-B14F-4D97-AF65-F5344CB8AC3E}">
        <p14:creationId xmlns:p14="http://schemas.microsoft.com/office/powerpoint/2010/main" val="298840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Greifer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39" y="750933"/>
            <a:ext cx="5027651" cy="51495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12135" t="12211" r="22071" b="3235"/>
          <a:stretch/>
        </p:blipFill>
        <p:spPr>
          <a:xfrm>
            <a:off x="879894" y="1397480"/>
            <a:ext cx="2087592" cy="26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Beladen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66" y="1608543"/>
            <a:ext cx="6282068" cy="3640914"/>
          </a:xfrm>
        </p:spPr>
      </p:pic>
    </p:spTree>
    <p:extLst>
      <p:ext uri="{BB962C8B-B14F-4D97-AF65-F5344CB8AC3E}">
        <p14:creationId xmlns:p14="http://schemas.microsoft.com/office/powerpoint/2010/main" val="124595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Entladen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5" y="1330085"/>
            <a:ext cx="3564499" cy="4535666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80" y="800701"/>
            <a:ext cx="3648974" cy="241544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5" y="3162461"/>
            <a:ext cx="3942706" cy="270329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846716" y="4550913"/>
            <a:ext cx="836763" cy="1250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3683479" y="2020167"/>
            <a:ext cx="646981" cy="2493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5495026" y="2708694"/>
            <a:ext cx="25880" cy="957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10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enutzerdefiniert 1">
      <a:dk1>
        <a:srgbClr val="FFFFFF"/>
      </a:dk1>
      <a:lt1>
        <a:sysClr val="window" lastClr="FFFFFF"/>
      </a:lt1>
      <a:dk2>
        <a:srgbClr val="F2F2F2"/>
      </a:dk2>
      <a:lt2>
        <a:srgbClr val="3C3C3C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68</Words>
  <Application>Microsoft Office PowerPoint</Application>
  <PresentationFormat>Bildschirmpräsentation (4:3)</PresentationFormat>
  <Paragraphs>41</Paragraphs>
  <Slides>24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GüselStar XXI</vt:lpstr>
      <vt:lpstr>PowerPoint-Präsentation</vt:lpstr>
      <vt:lpstr>Inhalt</vt:lpstr>
      <vt:lpstr>PowerPoint-Präsentation</vt:lpstr>
      <vt:lpstr>Chassis</vt:lpstr>
      <vt:lpstr>Lenkung</vt:lpstr>
      <vt:lpstr>Greifer</vt:lpstr>
      <vt:lpstr>Beladen</vt:lpstr>
      <vt:lpstr>Entladen</vt:lpstr>
      <vt:lpstr>Antrieb</vt:lpstr>
      <vt:lpstr>Antrieb</vt:lpstr>
      <vt:lpstr>Energieversorgung</vt:lpstr>
      <vt:lpstr>PowerPoint-Präsentation</vt:lpstr>
      <vt:lpstr>Sensoren: Reflexkoppler</vt:lpstr>
      <vt:lpstr>Sensoren: Flexsensor</vt:lpstr>
      <vt:lpstr>Microcontroller</vt:lpstr>
      <vt:lpstr>Raspberry Pi</vt:lpstr>
      <vt:lpstr>Prozesse</vt:lpstr>
      <vt:lpstr>Fahrbahnerkennung</vt:lpstr>
      <vt:lpstr>Objekterkennung</vt:lpstr>
      <vt:lpstr>Rechtsvortritt</vt:lpstr>
      <vt:lpstr>Funktionierendes Fahrzeug</vt:lpstr>
      <vt:lpstr>Abschliessende Worte</vt:lpstr>
      <vt:lpstr>Fragen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GüselStar XXI</dc:title>
  <dc:creator>adrian.wuersch@gmx.ch</dc:creator>
  <cp:lastModifiedBy>adrian.wuersch@gmx.ch</cp:lastModifiedBy>
  <cp:revision>21</cp:revision>
  <dcterms:created xsi:type="dcterms:W3CDTF">2016-01-27T12:49:36Z</dcterms:created>
  <dcterms:modified xsi:type="dcterms:W3CDTF">2016-01-27T15:05:05Z</dcterms:modified>
</cp:coreProperties>
</file>